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23" r:id="rId2"/>
    <p:sldId id="256" r:id="rId3"/>
    <p:sldId id="329" r:id="rId4"/>
    <p:sldId id="330" r:id="rId5"/>
    <p:sldId id="293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2" r:id="rId16"/>
    <p:sldId id="444" r:id="rId17"/>
    <p:sldId id="445" r:id="rId18"/>
    <p:sldId id="446" r:id="rId19"/>
    <p:sldId id="447" r:id="rId20"/>
    <p:sldId id="449" r:id="rId21"/>
    <p:sldId id="450" r:id="rId22"/>
    <p:sldId id="451" r:id="rId23"/>
    <p:sldId id="452" r:id="rId24"/>
    <p:sldId id="448" r:id="rId25"/>
    <p:sldId id="453" r:id="rId26"/>
    <p:sldId id="454" r:id="rId27"/>
    <p:sldId id="458" r:id="rId28"/>
    <p:sldId id="457" r:id="rId29"/>
    <p:sldId id="456" r:id="rId30"/>
    <p:sldId id="455" r:id="rId31"/>
    <p:sldId id="459" r:id="rId32"/>
    <p:sldId id="460" r:id="rId33"/>
    <p:sldId id="461" r:id="rId34"/>
    <p:sldId id="331" r:id="rId35"/>
    <p:sldId id="333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 varScale="1">
        <p:scale>
          <a:sx n="66" d="100"/>
          <a:sy n="66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08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 spcCol="0">
            <a:noAutofit/>
          </a:bodyPr>
          <a:lstStyle/>
          <a:p>
            <a:pPr lvl="0" algn="just"/>
            <a:r>
              <a:rPr lang="en-US" sz="2400" smtClean="0"/>
              <a:t>Đảm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kịp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thời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đầy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đủ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cần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thiết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err="1"/>
              <a:t>đơn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Đảm</a:t>
            </a:r>
            <a:r>
              <a:rPr lang="en-US" sz="2400" dirty="0"/>
              <a:t>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NPL </a:t>
            </a:r>
            <a:r>
              <a:rPr lang="en-US" sz="2400" dirty="0" err="1">
                <a:solidFill>
                  <a:srgbClr val="FF0000"/>
                </a:solidFill>
              </a:rPr>
              <a:t>thu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mua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đúng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chất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/>
              <a:t>,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err="1"/>
              <a:t>khách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Lựa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, </a:t>
            </a:r>
            <a:r>
              <a:rPr lang="en-US" sz="2400" dirty="0" err="1">
                <a:solidFill>
                  <a:srgbClr val="FF0000"/>
                </a:solidFill>
              </a:rPr>
              <a:t>thương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được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giá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cả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hợp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lý</a:t>
            </a:r>
            <a:r>
              <a:rPr lang="en-US" sz="2400" dirty="0"/>
              <a:t>, </a:t>
            </a:r>
            <a:r>
              <a:rPr lang="en-US" sz="2400" dirty="0" err="1"/>
              <a:t>thương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err="1"/>
              <a:t>thanh</a:t>
            </a:r>
            <a:r>
              <a:rPr lang="en-US" sz="2400"/>
              <a:t> </a:t>
            </a:r>
            <a:r>
              <a:rPr lang="en-US" sz="2400" smtClean="0"/>
              <a:t>toán</a:t>
            </a:r>
          </a:p>
          <a:p>
            <a:pPr marL="0" lvl="0" indent="0" algn="just">
              <a:buNone/>
            </a:pPr>
            <a:endParaRPr lang="en-US" sz="500" smtClean="0"/>
          </a:p>
          <a:p>
            <a:pPr lvl="0" algn="just"/>
            <a:r>
              <a:rPr lang="en-US" sz="2400"/>
              <a:t>Giải quyết với nhà cung cấp mọi thiếu hụt về số lượng hoặc sai hỏng về chất </a:t>
            </a:r>
            <a:r>
              <a:rPr lang="en-US" sz="2400" smtClean="0"/>
              <a:t>lượng</a:t>
            </a:r>
          </a:p>
          <a:p>
            <a:pPr marL="0" lvl="0" indent="0" algn="just">
              <a:buNone/>
            </a:pPr>
            <a:endParaRPr lang="en-US" sz="500"/>
          </a:p>
          <a:p>
            <a:pPr lvl="0" algn="just"/>
            <a:r>
              <a:rPr lang="en-US" sz="2400">
                <a:solidFill>
                  <a:srgbClr val="FF0000"/>
                </a:solidFill>
              </a:rPr>
              <a:t>Cập nhật đầy đủ tình trạng phát triển và thu mua </a:t>
            </a:r>
            <a:r>
              <a:rPr lang="en-US" sz="2400" smtClean="0">
                <a:solidFill>
                  <a:srgbClr val="FF0000"/>
                </a:solidFill>
              </a:rPr>
              <a:t>NPL</a:t>
            </a:r>
          </a:p>
          <a:p>
            <a:pPr marL="0" lvl="0" indent="0" algn="just">
              <a:buNone/>
            </a:pPr>
            <a:endParaRPr lang="en-US" sz="500">
              <a:solidFill>
                <a:srgbClr val="FF0000"/>
              </a:solidFill>
            </a:endParaRPr>
          </a:p>
          <a:p>
            <a:pPr lvl="0" algn="just"/>
            <a:r>
              <a:rPr lang="en-US" sz="2400"/>
              <a:t>Hoàn thành mọi thủ tục đảm bảo cho việc thanh </a:t>
            </a:r>
            <a:r>
              <a:rPr lang="en-US" sz="2400" smtClean="0"/>
              <a:t>toán</a:t>
            </a:r>
            <a:endParaRPr lang="en-US" sz="24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7.2.1 </a:t>
            </a:r>
            <a:r>
              <a:rPr lang="en-US" sz="2800" dirty="0" err="1">
                <a:solidFill>
                  <a:srgbClr val="0000FF"/>
                </a:solidFill>
              </a:rPr>
              <a:t>Nghiên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cứu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tài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liệu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kỹ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thuật</a:t>
            </a:r>
            <a:endParaRPr lang="en-US" sz="2800" dirty="0" smtClean="0">
              <a:solidFill>
                <a:srgbClr val="0000FF"/>
              </a:solidFill>
            </a:endParaRPr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 smtClean="0"/>
              <a:t>cừ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may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7.2.3 </a:t>
            </a:r>
            <a:r>
              <a:rPr lang="en-US" sz="2800" dirty="0" err="1">
                <a:solidFill>
                  <a:srgbClr val="0000FF"/>
                </a:solidFill>
              </a:rPr>
              <a:t>Sản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phẩm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(reference </a:t>
            </a:r>
            <a:r>
              <a:rPr lang="en-US" sz="2800" dirty="0" err="1">
                <a:solidFill>
                  <a:srgbClr val="0000FF"/>
                </a:solidFill>
              </a:rPr>
              <a:t>smpl</a:t>
            </a:r>
            <a:r>
              <a:rPr lang="en-US" sz="2800" dirty="0">
                <a:solidFill>
                  <a:srgbClr val="0000FF"/>
                </a:solidFill>
              </a:rPr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 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7.2.4 Swatch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vải</a:t>
            </a:r>
            <a:endParaRPr lang="en-US" sz="2800" dirty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    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7.2.5 </a:t>
            </a:r>
            <a:r>
              <a:rPr lang="en-US" sz="2800" dirty="0" err="1">
                <a:solidFill>
                  <a:srgbClr val="0000FF"/>
                </a:solidFill>
              </a:rPr>
              <a:t>Định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mức</a:t>
            </a:r>
            <a:r>
              <a:rPr lang="en-US" sz="2800" dirty="0">
                <a:solidFill>
                  <a:srgbClr val="0000FF"/>
                </a:solidFill>
              </a:rPr>
              <a:t> NPL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7.2.6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cập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nhật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tiêu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chuẩn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kỹ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thuật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loại</a:t>
            </a:r>
            <a:r>
              <a:rPr lang="en-US" sz="2800" dirty="0">
                <a:solidFill>
                  <a:srgbClr val="0000FF"/>
                </a:solidFill>
              </a:rPr>
              <a:t> NPL </a:t>
            </a:r>
            <a:r>
              <a:rPr lang="en-US" sz="2800" dirty="0" err="1">
                <a:solidFill>
                  <a:srgbClr val="0000FF"/>
                </a:solidFill>
              </a:rPr>
              <a:t>từ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qua email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>
                <a:solidFill>
                  <a:srgbClr val="0000FF"/>
                </a:solidFill>
              </a:rPr>
              <a:t>7.2.7 </a:t>
            </a:r>
            <a:r>
              <a:rPr lang="en-US" sz="2800" dirty="0" err="1">
                <a:solidFill>
                  <a:srgbClr val="0000FF"/>
                </a:solidFill>
              </a:rPr>
              <a:t>Kế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hoạch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việc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giữa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và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bộ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phận</a:t>
            </a:r>
            <a:r>
              <a:rPr lang="en-US" sz="2800" dirty="0">
                <a:solidFill>
                  <a:srgbClr val="0000FF"/>
                </a:solidFill>
              </a:rPr>
              <a:t> QLĐH </a:t>
            </a:r>
            <a:r>
              <a:rPr lang="en-US" sz="2800" dirty="0" err="1">
                <a:solidFill>
                  <a:srgbClr val="0000FF"/>
                </a:solidFill>
              </a:rPr>
              <a:t>theo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từng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giai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đoạn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cụ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thể</a:t>
            </a:r>
            <a:r>
              <a:rPr lang="en-US" sz="2800" dirty="0">
                <a:solidFill>
                  <a:srgbClr val="0000FF"/>
                </a:solidFill>
              </a:rPr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400" dirty="0" err="1" smtClean="0">
                <a:solidFill>
                  <a:srgbClr val="FF0000"/>
                </a:solidFill>
              </a:rPr>
              <a:t>Xem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xét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kỹ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sản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phẩm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mẫu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tham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khảo</a:t>
            </a:r>
            <a:r>
              <a:rPr lang="en-US" sz="2400" dirty="0">
                <a:solidFill>
                  <a:srgbClr val="FF0000"/>
                </a:solidFill>
              </a:rPr>
              <a:t> (reference </a:t>
            </a:r>
            <a:r>
              <a:rPr lang="en-US" sz="2400" dirty="0" err="1">
                <a:solidFill>
                  <a:srgbClr val="FF0000"/>
                </a:solidFill>
              </a:rPr>
              <a:t>smpl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400" dirty="0" err="1"/>
              <a:t>Cập</a:t>
            </a:r>
            <a:r>
              <a:rPr lang="en-US" sz="2400" dirty="0"/>
              <a:t> </a:t>
            </a:r>
            <a:r>
              <a:rPr lang="en-US" sz="2400" dirty="0" err="1"/>
              <a:t>nhật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NPL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đặt</a:t>
            </a:r>
            <a:r>
              <a:rPr lang="en-US" sz="2400" dirty="0"/>
              <a:t> (do </a:t>
            </a:r>
            <a:r>
              <a:rPr lang="en-US" sz="2400" dirty="0" err="1"/>
              <a:t>khách</a:t>
            </a:r>
            <a:r>
              <a:rPr lang="en-US" sz="2400" dirty="0"/>
              <a:t> </a:t>
            </a:r>
            <a:r>
              <a:rPr lang="en-US" sz="2400" dirty="0" err="1"/>
              <a:t>hàng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err="1"/>
              <a:t>khác</a:t>
            </a:r>
            <a:r>
              <a:rPr lang="en-US" sz="2400"/>
              <a:t> </a:t>
            </a:r>
            <a:r>
              <a:rPr lang="en-US" sz="2400" smtClean="0"/>
              <a:t>nhau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 smtClean="0">
                <a:solidFill>
                  <a:srgbClr val="0000FF"/>
                </a:solidFill>
              </a:rPr>
              <a:t>Căn </a:t>
            </a:r>
            <a:r>
              <a:rPr lang="en-US" sz="2400">
                <a:solidFill>
                  <a:srgbClr val="0000FF"/>
                </a:solidFill>
              </a:rPr>
              <a:t>cứ thông tin khách hàng gửi, cán bộ quản lý đơn hàng liên hệ với nhà cung ứng vật tư để triển khai đơn hàng</a:t>
            </a:r>
            <a:r>
              <a:rPr lang="en-US" sz="2400" smtClean="0">
                <a:solidFill>
                  <a:srgbClr val="0000FF"/>
                </a:solidFill>
              </a:rPr>
              <a:t>.</a:t>
            </a:r>
            <a:endParaRPr lang="en-US" sz="2400" dirty="0">
              <a:solidFill>
                <a:srgbClr val="0000FF"/>
              </a:solidFill>
            </a:endParaRP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     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7.6.1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</a:t>
            </a:r>
          </a:p>
          <a:p>
            <a:pPr marL="0" indent="0" algn="just">
              <a:buNone/>
            </a:pPr>
            <a:r>
              <a:rPr lang="en-US" sz="2800" dirty="0" smtClean="0"/>
              <a:t>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7.6.1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smtClean="0">
                <a:solidFill>
                  <a:srgbClr val="0000FF"/>
                </a:solidFill>
              </a:rPr>
              <a:t>tin</a:t>
            </a:r>
          </a:p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7.6.2 </a:t>
            </a:r>
            <a:r>
              <a:rPr lang="en-US" sz="2800" dirty="0" err="1">
                <a:solidFill>
                  <a:srgbClr val="0000FF"/>
                </a:solidFill>
              </a:rPr>
              <a:t>Thời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gian</a:t>
            </a:r>
            <a:endParaRPr lang="en-US" sz="2800" dirty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7.6.3 </a:t>
            </a:r>
            <a:r>
              <a:rPr lang="en-US" sz="2800" dirty="0" err="1">
                <a:solidFill>
                  <a:srgbClr val="0000FF"/>
                </a:solidFill>
              </a:rPr>
              <a:t>Chuẩn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bị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phán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err="1">
                <a:solidFill>
                  <a:srgbClr val="0000FF"/>
                </a:solidFill>
              </a:rPr>
              <a:t>thương</a:t>
            </a:r>
            <a:r>
              <a:rPr lang="en-US" sz="2800">
                <a:solidFill>
                  <a:srgbClr val="0000FF"/>
                </a:solidFill>
              </a:rPr>
              <a:t> </a:t>
            </a:r>
            <a:r>
              <a:rPr lang="en-US" sz="2800" smtClean="0">
                <a:solidFill>
                  <a:srgbClr val="0000FF"/>
                </a:solidFill>
              </a:rPr>
              <a:t>lượng</a:t>
            </a:r>
            <a:endParaRPr lang="en-US" sz="2800" dirty="0">
              <a:solidFill>
                <a:srgbClr val="0000FF"/>
              </a:solidFill>
            </a:endParaRP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7.6.4 </a:t>
            </a:r>
            <a:r>
              <a:rPr lang="en-US" sz="2800" dirty="0" err="1">
                <a:solidFill>
                  <a:srgbClr val="0000FF"/>
                </a:solidFill>
              </a:rPr>
              <a:t>Năng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lực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dirty="0" err="1">
                <a:solidFill>
                  <a:srgbClr val="0000FF"/>
                </a:solidFill>
              </a:rPr>
              <a:t>uy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tín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và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nghệ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thuật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trong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phán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dirty="0" err="1">
                <a:solidFill>
                  <a:srgbClr val="0000FF"/>
                </a:solidFill>
              </a:rPr>
              <a:t>thương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lượng</a:t>
            </a:r>
            <a:endParaRPr lang="en-US" sz="2800" dirty="0">
              <a:solidFill>
                <a:srgbClr val="0000FF"/>
              </a:solidFill>
            </a:endParaRP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/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4465</TotalTime>
  <Words>2823</Words>
  <Application>Microsoft Office PowerPoint</Application>
  <PresentationFormat>On-screen Show (4:3)</PresentationFormat>
  <Paragraphs>236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Wingdings</vt:lpstr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VANBAO</cp:lastModifiedBy>
  <cp:revision>254</cp:revision>
  <dcterms:created xsi:type="dcterms:W3CDTF">2013-12-02T23:45:18Z</dcterms:created>
  <dcterms:modified xsi:type="dcterms:W3CDTF">2020-06-05T02:17:13Z</dcterms:modified>
</cp:coreProperties>
</file>